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4" r:id="rId24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9" Type="http://schemas.openxmlformats.org/officeDocument/2006/relationships/slide" Target="slides/slide12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9" name="Shape 10839"/>
        <p:cNvGrpSpPr/>
        <p:nvPr/>
      </p:nvGrpSpPr>
      <p:grpSpPr>
        <a:xfrm>
          <a:off x="0" y="0"/>
          <a:ext cx="0" cy="0"/>
          <a:chOff x="0" y="0"/>
          <a:chExt cx="0" cy="0"/>
        </a:xfrm>
      </p:grpSpPr>
      <p:sp>
        <p:nvSpPr>
          <p:cNvPr id="10840" name="Google Shape;10840;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0841" name="Google Shape;10841;p1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42" name="Google Shape;10842;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notesSlide" Target="../notesSlides/notesSlide129.xml"/></Relationships>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3" name="Shape 10843"/>
        <p:cNvGrpSpPr/>
        <p:nvPr/>
      </p:nvGrpSpPr>
      <p:grpSpPr>
        <a:xfrm>
          <a:off x="0" y="0"/>
          <a:ext cx="0" cy="0"/>
          <a:chOff x="0" y="0"/>
          <a:chExt cx="0" cy="0"/>
        </a:xfrm>
      </p:grpSpPr>
      <p:grpSp>
        <p:nvGrpSpPr>
          <p:cNvPr id="10844" name="Google Shape;10844;p1559"/>
          <p:cNvGrpSpPr/>
          <p:nvPr/>
        </p:nvGrpSpPr>
        <p:grpSpPr>
          <a:xfrm>
            <a:off x="1676400" y="228600"/>
            <a:ext cx="6781800" cy="1600200"/>
            <a:chOff x="816" y="2208"/>
            <a:chExt cx="4272" cy="1008"/>
          </a:xfrm>
        </p:grpSpPr>
        <p:sp>
          <p:nvSpPr>
            <p:cNvPr id="10845" name="Google Shape;10845;p1559"/>
            <p:cNvSpPr/>
            <p:nvPr/>
          </p:nvSpPr>
          <p:spPr>
            <a:xfrm>
              <a:off x="912" y="2208"/>
              <a:ext cx="1296" cy="960"/>
            </a:xfrm>
            <a:prstGeom prst="ellipse">
              <a:avLst/>
            </a:prstGeom>
            <a:no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46" name="Google Shape;10846;p1559"/>
            <p:cNvSpPr/>
            <p:nvPr/>
          </p:nvSpPr>
          <p:spPr>
            <a:xfrm>
              <a:off x="2304" y="2256"/>
              <a:ext cx="1296" cy="960"/>
            </a:xfrm>
            <a:prstGeom prst="ellipse">
              <a:avLst/>
            </a:prstGeom>
            <a:no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47" name="Google Shape;10847;p1559"/>
            <p:cNvSpPr/>
            <p:nvPr/>
          </p:nvSpPr>
          <p:spPr>
            <a:xfrm>
              <a:off x="3696" y="2208"/>
              <a:ext cx="1296" cy="960"/>
            </a:xfrm>
            <a:prstGeom prst="ellipse">
              <a:avLst/>
            </a:prstGeom>
            <a:no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48" name="Google Shape;10848;p1559"/>
            <p:cNvSpPr txBox="1"/>
            <p:nvPr/>
          </p:nvSpPr>
          <p:spPr>
            <a:xfrm>
              <a:off x="816" y="2400"/>
              <a:ext cx="1440"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omic Sans MS"/>
                <a:buNone/>
              </a:pPr>
              <a:r>
                <a:rPr b="0" i="0" lang="en-US" sz="2000" u="none" cap="none" strike="noStrike">
                  <a:solidFill>
                    <a:srgbClr val="000000"/>
                  </a:solidFill>
                  <a:latin typeface="Comic Sans MS"/>
                  <a:ea typeface="Comic Sans MS"/>
                  <a:cs typeface="Comic Sans MS"/>
                  <a:sym typeface="Comic Sans MS"/>
                </a:rPr>
                <a:t>Mild/Early</a:t>
              </a:r>
              <a:endParaRPr/>
            </a:p>
            <a:p>
              <a:pPr indent="0" lvl="0" marL="0" marR="0" rtl="0" algn="ctr">
                <a:lnSpc>
                  <a:spcPct val="100000"/>
                </a:lnSpc>
                <a:spcBef>
                  <a:spcPts val="1000"/>
                </a:spcBef>
                <a:spcAft>
                  <a:spcPts val="0"/>
                </a:spcAft>
                <a:buClr>
                  <a:srgbClr val="000000"/>
                </a:buClr>
                <a:buSzPts val="2000"/>
                <a:buFont typeface="Comic Sans MS"/>
                <a:buNone/>
              </a:pPr>
              <a:r>
                <a:rPr b="0" i="0" lang="en-US" sz="2000" u="none" cap="none" strike="noStrike">
                  <a:solidFill>
                    <a:srgbClr val="000000"/>
                  </a:solidFill>
                  <a:latin typeface="Comic Sans MS"/>
                  <a:ea typeface="Comic Sans MS"/>
                  <a:cs typeface="Comic Sans MS"/>
                  <a:sym typeface="Comic Sans MS"/>
                </a:rPr>
                <a:t>Stage Problems</a:t>
              </a:r>
              <a:endParaRPr/>
            </a:p>
          </p:txBody>
        </p:sp>
        <p:sp>
          <p:nvSpPr>
            <p:cNvPr id="10849" name="Google Shape;10849;p1559"/>
            <p:cNvSpPr txBox="1"/>
            <p:nvPr/>
          </p:nvSpPr>
          <p:spPr>
            <a:xfrm>
              <a:off x="2256" y="2496"/>
              <a:ext cx="1440"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omic Sans MS"/>
                <a:buNone/>
              </a:pPr>
              <a:r>
                <a:rPr b="0" i="0" lang="en-US" sz="2000" u="none" cap="none" strike="noStrike">
                  <a:solidFill>
                    <a:srgbClr val="000000"/>
                  </a:solidFill>
                  <a:latin typeface="Comic Sans MS"/>
                  <a:ea typeface="Comic Sans MS"/>
                  <a:cs typeface="Comic Sans MS"/>
                  <a:sym typeface="Comic Sans MS"/>
                </a:rPr>
                <a:t>Middle Stage Problems</a:t>
              </a:r>
              <a:endParaRPr/>
            </a:p>
          </p:txBody>
        </p:sp>
        <p:sp>
          <p:nvSpPr>
            <p:cNvPr id="10850" name="Google Shape;10850;p1559"/>
            <p:cNvSpPr txBox="1"/>
            <p:nvPr/>
          </p:nvSpPr>
          <p:spPr>
            <a:xfrm>
              <a:off x="3648" y="2448"/>
              <a:ext cx="1440" cy="63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omic Sans MS"/>
                <a:buNone/>
              </a:pPr>
              <a:r>
                <a:rPr b="0" i="0" lang="en-US" sz="2000" u="none" cap="none" strike="noStrike">
                  <a:solidFill>
                    <a:srgbClr val="000000"/>
                  </a:solidFill>
                  <a:latin typeface="Comic Sans MS"/>
                  <a:ea typeface="Comic Sans MS"/>
                  <a:cs typeface="Comic Sans MS"/>
                  <a:sym typeface="Comic Sans MS"/>
                </a:rPr>
                <a:t>Habitual/Long Standing Problems</a:t>
              </a:r>
              <a:endParaRPr/>
            </a:p>
          </p:txBody>
        </p:sp>
      </p:grpSp>
      <p:cxnSp>
        <p:nvCxnSpPr>
          <p:cNvPr id="10851" name="Google Shape;10851;p1559"/>
          <p:cNvCxnSpPr/>
          <p:nvPr/>
        </p:nvCxnSpPr>
        <p:spPr>
          <a:xfrm>
            <a:off x="5105400" y="1828800"/>
            <a:ext cx="0" cy="838200"/>
          </a:xfrm>
          <a:prstGeom prst="straightConnector1">
            <a:avLst/>
          </a:prstGeom>
          <a:noFill/>
          <a:ln cap="sq" cmpd="sng" w="57150">
            <a:solidFill>
              <a:srgbClr val="66FF33"/>
            </a:solidFill>
            <a:prstDash val="solid"/>
            <a:round/>
            <a:headEnd len="sm" w="sm" type="none"/>
            <a:tailEnd len="sm" w="sm" type="triangle"/>
          </a:ln>
        </p:spPr>
      </p:cxnSp>
      <p:cxnSp>
        <p:nvCxnSpPr>
          <p:cNvPr id="10852" name="Google Shape;10852;p1559"/>
          <p:cNvCxnSpPr/>
          <p:nvPr/>
        </p:nvCxnSpPr>
        <p:spPr>
          <a:xfrm>
            <a:off x="5105400" y="1828800"/>
            <a:ext cx="0" cy="0"/>
          </a:xfrm>
          <a:prstGeom prst="straightConnector1">
            <a:avLst/>
          </a:prstGeom>
          <a:noFill/>
          <a:ln cap="sq" cmpd="sng" w="12700">
            <a:solidFill>
              <a:schemeClr val="dk1"/>
            </a:solidFill>
            <a:prstDash val="solid"/>
            <a:round/>
            <a:headEnd len="sm" w="sm" type="none"/>
            <a:tailEnd len="sm" w="sm" type="triangle"/>
          </a:ln>
        </p:spPr>
      </p:cxnSp>
      <p:cxnSp>
        <p:nvCxnSpPr>
          <p:cNvPr id="10853" name="Google Shape;10853;p1559"/>
          <p:cNvCxnSpPr/>
          <p:nvPr/>
        </p:nvCxnSpPr>
        <p:spPr>
          <a:xfrm flipH="1">
            <a:off x="3581400" y="1828800"/>
            <a:ext cx="1447800" cy="685800"/>
          </a:xfrm>
          <a:prstGeom prst="straightConnector1">
            <a:avLst/>
          </a:prstGeom>
          <a:noFill/>
          <a:ln cap="sq" cmpd="sng" w="57150">
            <a:solidFill>
              <a:srgbClr val="66FF33"/>
            </a:solidFill>
            <a:prstDash val="solid"/>
            <a:round/>
            <a:headEnd len="sm" w="sm" type="none"/>
            <a:tailEnd len="sm" w="sm" type="triangle"/>
          </a:ln>
        </p:spPr>
      </p:cxnSp>
      <p:cxnSp>
        <p:nvCxnSpPr>
          <p:cNvPr id="10854" name="Google Shape;10854;p1559"/>
          <p:cNvCxnSpPr/>
          <p:nvPr/>
        </p:nvCxnSpPr>
        <p:spPr>
          <a:xfrm>
            <a:off x="5105400" y="1828800"/>
            <a:ext cx="1600200" cy="685800"/>
          </a:xfrm>
          <a:prstGeom prst="straightConnector1">
            <a:avLst/>
          </a:prstGeom>
          <a:noFill/>
          <a:ln cap="sq" cmpd="sng" w="57150">
            <a:solidFill>
              <a:srgbClr val="66FF33"/>
            </a:solidFill>
            <a:prstDash val="solid"/>
            <a:round/>
            <a:headEnd len="sm" w="sm" type="none"/>
            <a:tailEnd len="sm" w="sm" type="triangle"/>
          </a:ln>
        </p:spPr>
      </p:cxnSp>
      <p:grpSp>
        <p:nvGrpSpPr>
          <p:cNvPr id="10855" name="Google Shape;10855;p1559"/>
          <p:cNvGrpSpPr/>
          <p:nvPr/>
        </p:nvGrpSpPr>
        <p:grpSpPr>
          <a:xfrm>
            <a:off x="1600200" y="2667000"/>
            <a:ext cx="1981200" cy="898525"/>
            <a:chOff x="1008" y="1680"/>
            <a:chExt cx="1248" cy="566"/>
          </a:xfrm>
        </p:grpSpPr>
        <p:sp>
          <p:nvSpPr>
            <p:cNvPr id="10856" name="Google Shape;10856;p1559"/>
            <p:cNvSpPr/>
            <p:nvPr/>
          </p:nvSpPr>
          <p:spPr>
            <a:xfrm>
              <a:off x="1056" y="1680"/>
              <a:ext cx="1200" cy="528"/>
            </a:xfrm>
            <a:prstGeom prst="rect">
              <a:avLst/>
            </a:prstGeom>
            <a:no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57" name="Google Shape;10857;p1559"/>
            <p:cNvSpPr txBox="1"/>
            <p:nvPr/>
          </p:nvSpPr>
          <p:spPr>
            <a:xfrm>
              <a:off x="1008" y="1728"/>
              <a:ext cx="1248" cy="5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omic Sans MS"/>
                <a:buNone/>
              </a:pPr>
              <a:r>
                <a:rPr b="0" i="0" lang="en-US" sz="2400" u="none" cap="none" strike="noStrike">
                  <a:solidFill>
                    <a:srgbClr val="000000"/>
                  </a:solidFill>
                  <a:latin typeface="Comic Sans MS"/>
                  <a:ea typeface="Comic Sans MS"/>
                  <a:cs typeface="Comic Sans MS"/>
                  <a:sym typeface="Comic Sans MS"/>
                </a:rPr>
                <a:t>Awareness/ or ability</a:t>
              </a:r>
              <a:endParaRPr/>
            </a:p>
          </p:txBody>
        </p:sp>
      </p:grpSp>
      <p:grpSp>
        <p:nvGrpSpPr>
          <p:cNvPr id="10858" name="Google Shape;10858;p1559"/>
          <p:cNvGrpSpPr/>
          <p:nvPr/>
        </p:nvGrpSpPr>
        <p:grpSpPr>
          <a:xfrm>
            <a:off x="4191000" y="2667000"/>
            <a:ext cx="1905000" cy="838200"/>
            <a:chOff x="2640" y="1680"/>
            <a:chExt cx="1200" cy="528"/>
          </a:xfrm>
        </p:grpSpPr>
        <p:sp>
          <p:nvSpPr>
            <p:cNvPr id="10859" name="Google Shape;10859;p1559"/>
            <p:cNvSpPr/>
            <p:nvPr/>
          </p:nvSpPr>
          <p:spPr>
            <a:xfrm>
              <a:off x="2640" y="1680"/>
              <a:ext cx="1200" cy="528"/>
            </a:xfrm>
            <a:prstGeom prst="rect">
              <a:avLst/>
            </a:prstGeom>
            <a:no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60" name="Google Shape;10860;p1559"/>
            <p:cNvSpPr txBox="1"/>
            <p:nvPr/>
          </p:nvSpPr>
          <p:spPr>
            <a:xfrm>
              <a:off x="2640" y="1680"/>
              <a:ext cx="1200" cy="5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omic Sans MS"/>
                <a:buNone/>
              </a:pPr>
              <a:r>
                <a:rPr b="0" i="0" lang="en-US" sz="2400" u="none" cap="none" strike="noStrike">
                  <a:solidFill>
                    <a:srgbClr val="000000"/>
                  </a:solidFill>
                  <a:latin typeface="Comic Sans MS"/>
                  <a:ea typeface="Comic Sans MS"/>
                  <a:cs typeface="Comic Sans MS"/>
                  <a:sym typeface="Comic Sans MS"/>
                </a:rPr>
                <a:t>Attention Seeking</a:t>
              </a:r>
              <a:endParaRPr/>
            </a:p>
          </p:txBody>
        </p:sp>
      </p:grpSp>
      <p:grpSp>
        <p:nvGrpSpPr>
          <p:cNvPr id="10861" name="Google Shape;10861;p1559"/>
          <p:cNvGrpSpPr/>
          <p:nvPr/>
        </p:nvGrpSpPr>
        <p:grpSpPr>
          <a:xfrm>
            <a:off x="6553200" y="2667000"/>
            <a:ext cx="1905000" cy="838200"/>
            <a:chOff x="4128" y="1680"/>
            <a:chExt cx="1200" cy="528"/>
          </a:xfrm>
        </p:grpSpPr>
        <p:sp>
          <p:nvSpPr>
            <p:cNvPr id="10862" name="Google Shape;10862;p1559"/>
            <p:cNvSpPr/>
            <p:nvPr/>
          </p:nvSpPr>
          <p:spPr>
            <a:xfrm>
              <a:off x="4128" y="1680"/>
              <a:ext cx="1200" cy="528"/>
            </a:xfrm>
            <a:prstGeom prst="rect">
              <a:avLst/>
            </a:prstGeom>
            <a:no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63" name="Google Shape;10863;p1559"/>
            <p:cNvSpPr txBox="1"/>
            <p:nvPr/>
          </p:nvSpPr>
          <p:spPr>
            <a:xfrm>
              <a:off x="4128" y="1680"/>
              <a:ext cx="1200" cy="5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omic Sans MS"/>
                <a:buNone/>
              </a:pPr>
              <a:r>
                <a:rPr b="0" i="0" lang="en-US" sz="2400" u="none" cap="none" strike="noStrike">
                  <a:solidFill>
                    <a:srgbClr val="000000"/>
                  </a:solidFill>
                  <a:latin typeface="Comic Sans MS"/>
                  <a:ea typeface="Comic Sans MS"/>
                  <a:cs typeface="Comic Sans MS"/>
                  <a:sym typeface="Comic Sans MS"/>
                </a:rPr>
                <a:t>Power/ Revenge</a:t>
              </a:r>
              <a:endParaRPr/>
            </a:p>
          </p:txBody>
        </p:sp>
      </p:grpSp>
      <p:cxnSp>
        <p:nvCxnSpPr>
          <p:cNvPr id="10864" name="Google Shape;10864;p1559"/>
          <p:cNvCxnSpPr/>
          <p:nvPr/>
        </p:nvCxnSpPr>
        <p:spPr>
          <a:xfrm flipH="1">
            <a:off x="2819400" y="1752600"/>
            <a:ext cx="3886200" cy="838200"/>
          </a:xfrm>
          <a:prstGeom prst="straightConnector1">
            <a:avLst/>
          </a:prstGeom>
          <a:noFill/>
          <a:ln cap="sq" cmpd="sng" w="57150">
            <a:solidFill>
              <a:schemeClr val="hlink"/>
            </a:solidFill>
            <a:prstDash val="solid"/>
            <a:round/>
            <a:headEnd len="sm" w="sm" type="none"/>
            <a:tailEnd len="sm" w="sm" type="triangle"/>
          </a:ln>
        </p:spPr>
      </p:cxnSp>
      <p:cxnSp>
        <p:nvCxnSpPr>
          <p:cNvPr id="10865" name="Google Shape;10865;p1559"/>
          <p:cNvCxnSpPr/>
          <p:nvPr/>
        </p:nvCxnSpPr>
        <p:spPr>
          <a:xfrm flipH="1">
            <a:off x="5791200" y="1676400"/>
            <a:ext cx="1066800" cy="914400"/>
          </a:xfrm>
          <a:prstGeom prst="straightConnector1">
            <a:avLst/>
          </a:prstGeom>
          <a:noFill/>
          <a:ln cap="sq" cmpd="sng" w="57150">
            <a:solidFill>
              <a:schemeClr val="hlink"/>
            </a:solidFill>
            <a:prstDash val="solid"/>
            <a:round/>
            <a:headEnd len="sm" w="sm" type="none"/>
            <a:tailEnd len="sm" w="sm" type="triangle"/>
          </a:ln>
        </p:spPr>
      </p:cxnSp>
      <p:grpSp>
        <p:nvGrpSpPr>
          <p:cNvPr id="10866" name="Google Shape;10866;p1559"/>
          <p:cNvGrpSpPr/>
          <p:nvPr/>
        </p:nvGrpSpPr>
        <p:grpSpPr>
          <a:xfrm>
            <a:off x="2971800" y="4419600"/>
            <a:ext cx="4572000" cy="2438400"/>
            <a:chOff x="1872" y="2784"/>
            <a:chExt cx="2880" cy="1536"/>
          </a:xfrm>
        </p:grpSpPr>
        <p:sp>
          <p:nvSpPr>
            <p:cNvPr id="10867" name="Google Shape;10867;p1559"/>
            <p:cNvSpPr/>
            <p:nvPr/>
          </p:nvSpPr>
          <p:spPr>
            <a:xfrm>
              <a:off x="1872" y="2784"/>
              <a:ext cx="2880" cy="1536"/>
            </a:xfrm>
            <a:prstGeom prst="star5">
              <a:avLst>
                <a:gd fmla="val 19098" name="adj"/>
                <a:gd fmla="val 105146" name="hf"/>
                <a:gd fmla="val 110557" name="vf"/>
              </a:avLst>
            </a:prstGeom>
            <a:solidFill>
              <a:srgbClr val="FFFF00"/>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68" name="Google Shape;10868;p1559"/>
            <p:cNvSpPr txBox="1"/>
            <p:nvPr/>
          </p:nvSpPr>
          <p:spPr>
            <a:xfrm>
              <a:off x="2544" y="3360"/>
              <a:ext cx="1488" cy="634"/>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694B6"/>
                </a:buClr>
                <a:buSzPts val="2000"/>
                <a:buFont typeface="Comic Sans MS"/>
                <a:buNone/>
              </a:pPr>
              <a:r>
                <a:rPr b="0" i="0" lang="en-US" sz="2000" u="none" cap="none" strike="noStrike">
                  <a:solidFill>
                    <a:srgbClr val="3694B6"/>
                  </a:solidFill>
                  <a:latin typeface="Comic Sans MS"/>
                  <a:ea typeface="Comic Sans MS"/>
                  <a:cs typeface="Comic Sans MS"/>
                  <a:sym typeface="Comic Sans MS"/>
                </a:rPr>
                <a:t>Develop  &amp; Implement an Intervention</a:t>
              </a:r>
              <a:endParaRPr/>
            </a:p>
          </p:txBody>
        </p:sp>
      </p:grpSp>
      <p:sp>
        <p:nvSpPr>
          <p:cNvPr id="10869" name="Google Shape;10869;p1559"/>
          <p:cNvSpPr/>
          <p:nvPr/>
        </p:nvSpPr>
        <p:spPr>
          <a:xfrm>
            <a:off x="850900" y="1524000"/>
            <a:ext cx="2120900" cy="3810000"/>
          </a:xfrm>
          <a:custGeom>
            <a:rect b="b" l="l" r="r" t="t"/>
            <a:pathLst>
              <a:path extrusionOk="0" h="2400" w="1336">
                <a:moveTo>
                  <a:pt x="808" y="0"/>
                </a:moveTo>
                <a:cubicBezTo>
                  <a:pt x="404" y="544"/>
                  <a:pt x="0" y="1088"/>
                  <a:pt x="88" y="1488"/>
                </a:cubicBezTo>
                <a:cubicBezTo>
                  <a:pt x="176" y="1888"/>
                  <a:pt x="1120" y="2248"/>
                  <a:pt x="1336" y="2400"/>
                </a:cubicBezTo>
              </a:path>
            </a:pathLst>
          </a:custGeom>
          <a:noFill/>
          <a:ln cap="sq" cmpd="sng" w="571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cxnSp>
        <p:nvCxnSpPr>
          <p:cNvPr id="10870" name="Google Shape;10870;p1559"/>
          <p:cNvCxnSpPr/>
          <p:nvPr/>
        </p:nvCxnSpPr>
        <p:spPr>
          <a:xfrm>
            <a:off x="2286000" y="3505200"/>
            <a:ext cx="1447800" cy="1828800"/>
          </a:xfrm>
          <a:prstGeom prst="straightConnector1">
            <a:avLst/>
          </a:prstGeom>
          <a:noFill/>
          <a:ln cap="sq" cmpd="sng" w="57150">
            <a:solidFill>
              <a:schemeClr val="dk2"/>
            </a:solidFill>
            <a:prstDash val="solid"/>
            <a:round/>
            <a:headEnd len="sm" w="sm" type="none"/>
            <a:tailEnd len="sm" w="sm" type="triangle"/>
          </a:ln>
        </p:spPr>
      </p:cxnSp>
      <p:cxnSp>
        <p:nvCxnSpPr>
          <p:cNvPr id="10871" name="Google Shape;10871;p1559"/>
          <p:cNvCxnSpPr/>
          <p:nvPr/>
        </p:nvCxnSpPr>
        <p:spPr>
          <a:xfrm>
            <a:off x="5257800" y="3581400"/>
            <a:ext cx="0" cy="762000"/>
          </a:xfrm>
          <a:prstGeom prst="straightConnector1">
            <a:avLst/>
          </a:prstGeom>
          <a:noFill/>
          <a:ln cap="sq" cmpd="sng" w="57150">
            <a:solidFill>
              <a:schemeClr val="dk2"/>
            </a:solidFill>
            <a:prstDash val="solid"/>
            <a:round/>
            <a:headEnd len="sm" w="sm" type="none"/>
            <a:tailEnd len="sm" w="sm" type="triangle"/>
          </a:ln>
        </p:spPr>
      </p:cxnSp>
      <p:cxnSp>
        <p:nvCxnSpPr>
          <p:cNvPr id="10872" name="Google Shape;10872;p1559"/>
          <p:cNvCxnSpPr/>
          <p:nvPr/>
        </p:nvCxnSpPr>
        <p:spPr>
          <a:xfrm flipH="1">
            <a:off x="6248400" y="3505200"/>
            <a:ext cx="1066800" cy="1828800"/>
          </a:xfrm>
          <a:prstGeom prst="straightConnector1">
            <a:avLst/>
          </a:prstGeom>
          <a:noFill/>
          <a:ln cap="sq" cmpd="sng" w="57150">
            <a:solidFill>
              <a:schemeClr val="dk2"/>
            </a:solidFill>
            <a:prstDash val="solid"/>
            <a:round/>
            <a:headEnd len="sm" w="sm" type="none"/>
            <a:tailEnd len="sm" w="sm" type="triangle"/>
          </a:ln>
        </p:spPr>
      </p:cxnSp>
      <p:cxnSp>
        <p:nvCxnSpPr>
          <p:cNvPr id="10873" name="Google Shape;10873;p1559"/>
          <p:cNvCxnSpPr/>
          <p:nvPr/>
        </p:nvCxnSpPr>
        <p:spPr>
          <a:xfrm>
            <a:off x="6858000" y="1676400"/>
            <a:ext cx="533400" cy="990600"/>
          </a:xfrm>
          <a:prstGeom prst="straightConnector1">
            <a:avLst/>
          </a:prstGeom>
          <a:noFill/>
          <a:ln cap="sq" cmpd="sng" w="57150">
            <a:solidFill>
              <a:schemeClr val="hlink"/>
            </a:solidFill>
            <a:prstDash val="solid"/>
            <a:round/>
            <a:headEnd len="sm" w="sm" type="none"/>
            <a:tailEnd len="sm" w="sm"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